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264" r:id="rId15"/>
    <p:sldId id="269" r:id="rId16"/>
    <p:sldId id="270" r:id="rId17"/>
    <p:sldId id="271" r:id="rId18"/>
    <p:sldId id="279" r:id="rId19"/>
    <p:sldId id="282" r:id="rId20"/>
    <p:sldId id="273" r:id="rId21"/>
    <p:sldId id="274" r:id="rId22"/>
    <p:sldId id="272" r:id="rId23"/>
    <p:sldId id="487" r:id="rId24"/>
    <p:sldId id="275" r:id="rId25"/>
    <p:sldId id="278" r:id="rId26"/>
    <p:sldId id="276" r:id="rId27"/>
    <p:sldId id="281" r:id="rId28"/>
    <p:sldId id="480" r:id="rId29"/>
    <p:sldId id="481" r:id="rId30"/>
    <p:sldId id="486" r:id="rId31"/>
    <p:sldId id="484" r:id="rId32"/>
    <p:sldId id="485" r:id="rId33"/>
    <p:sldId id="482" r:id="rId34"/>
    <p:sldId id="483" r:id="rId35"/>
    <p:sldId id="258" r:id="rId36"/>
  </p:sldIdLst>
  <p:sldSz cx="9144000" cy="5143500" type="screen16x9"/>
  <p:notesSz cx="6858000" cy="9144000"/>
  <p:embeddedFontLst>
    <p:embeddedFont>
      <p:font typeface="Lato" panose="020F0502020204030203" pitchFamily="34" charset="0"/>
      <p:regular r:id="rId38"/>
      <p:bold r:id="rId39"/>
      <p:italic r:id="rId40"/>
      <p:boldItalic r:id="rId41"/>
    </p:embeddedFont>
    <p:embeddedFont>
      <p:font typeface="Raleway" panose="020B0503030101060003" pitchFamily="34" charset="77"/>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171" d="100"/>
          <a:sy n="171"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8287394E-3698-4EB3-B088-7436527A9875}" type="presOf" srcId="{EFE71584-BD68-41D5-ACD0-05DA8B5AED5E}" destId="{1EFB7779-96A9-49EF-8588-888A6B6E4386}" srcOrd="0"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EFE2A66F-04C4-4162-9D66-F4EFE30F105A}" type="presOf" srcId="{8F5F0091-999F-4734-B457-5032BF97D089}" destId="{E76AFB1A-64C7-4602-89A6-8B86F19733AB}" srcOrd="1" destOrd="0"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F4D356F-57A0-43D5-B524-96FAAAA6CE96}" srcId="{FFC214CA-EDAD-46C3-970A-D2821ED39634}" destId="{7C342E3D-8281-402B-9304-4907050C7DB4}" srcOrd="0" destOrd="0" parTransId="{E55AB137-ECED-41D4-9A72-D8C19851B4C5}" sibTransId="{3582DEEB-4364-410E-AA37-ABDD94AD8758}"/>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BDDC4593-63E2-473A-BCED-3447A65339C6}" type="presOf" srcId="{7316B9C0-E807-4142-96E8-5A5F3F904DB9}" destId="{24420D1C-1401-4A8F-A891-6F14EA0DDCD8}" srcOrd="0" destOrd="1"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CE626350-D92A-43CA-AFB3-011DD0EEDAA8}" srcId="{46711132-359A-4F88-AE03-617775122815}" destId="{4215BDAD-3954-4F87-A45E-CF67DEC00E42}" srcOrd="0" destOrd="0" parTransId="{AF0BB0BB-0151-413E-91F5-5B1247757CA6}" sibTransId="{5E339C4A-0F55-4F38-B8E2-125D03DA576F}"/>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E91BB546-D803-45E3-8FF7-FC47193B1A06}" type="presOf" srcId="{CA6CEEFD-8826-49DD-A565-ECD7B63DCC86}" destId="{F636BF26-F30F-4A16-80D0-00850BE4B596}" srcOrd="0" destOrd="4" presId="urn:microsoft.com/office/officeart/2005/8/layout/hList1"/>
    <dgm:cxn modelId="{5D130464-D851-4ACC-AD4C-19971CA36C16}" srcId="{086968B2-D134-42A7-9E62-DDE68F9A9D7D}" destId="{4F74DA4B-FECE-4CA1-870E-D48D265E260A}" srcOrd="0" destOrd="0" parTransId="{23BCEFF3-9BE4-4F25-BF34-BED9E4AAE7F4}" sibTransId="{325DA3DF-29F2-4C09-A3DC-5FDA8CAED316}"/>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101956"/>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101956"/>
        <a:ext cx="2622079" cy="345600"/>
      </dsp:txXfrm>
    </dsp:sp>
    <dsp:sp modelId="{9553B6F7-226E-4662-91C3-7590D8E0CE18}">
      <dsp:nvSpPr>
        <dsp:cNvPr id="0" name=""/>
        <dsp:cNvSpPr/>
      </dsp:nvSpPr>
      <dsp:spPr>
        <a:xfrm>
          <a:off x="2689" y="447556"/>
          <a:ext cx="2622079" cy="389103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447556"/>
        <a:ext cx="2622079" cy="3891037"/>
      </dsp:txXfrm>
    </dsp:sp>
    <dsp:sp modelId="{63D06AB5-8830-4F7F-9A6E-C4329B1D62D1}">
      <dsp:nvSpPr>
        <dsp:cNvPr id="0" name=""/>
        <dsp:cNvSpPr/>
      </dsp:nvSpPr>
      <dsp:spPr>
        <a:xfrm>
          <a:off x="2991860" y="101956"/>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101956"/>
        <a:ext cx="2622079" cy="345600"/>
      </dsp:txXfrm>
    </dsp:sp>
    <dsp:sp modelId="{7E7D88DA-567E-4203-9D4B-61B5C42A1312}">
      <dsp:nvSpPr>
        <dsp:cNvPr id="0" name=""/>
        <dsp:cNvSpPr/>
      </dsp:nvSpPr>
      <dsp:spPr>
        <a:xfrm>
          <a:off x="2991860" y="447556"/>
          <a:ext cx="2622079" cy="3891037"/>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447556"/>
        <a:ext cx="2622079" cy="3891037"/>
      </dsp:txXfrm>
    </dsp:sp>
    <dsp:sp modelId="{7BA7E177-46C4-4AB4-9A3D-BA2D44A5BF14}">
      <dsp:nvSpPr>
        <dsp:cNvPr id="0" name=""/>
        <dsp:cNvSpPr/>
      </dsp:nvSpPr>
      <dsp:spPr>
        <a:xfrm>
          <a:off x="5981031" y="101956"/>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101956"/>
        <a:ext cx="2622079" cy="345600"/>
      </dsp:txXfrm>
    </dsp:sp>
    <dsp:sp modelId="{F636BF26-F30F-4A16-80D0-00850BE4B596}">
      <dsp:nvSpPr>
        <dsp:cNvPr id="0" name=""/>
        <dsp:cNvSpPr/>
      </dsp:nvSpPr>
      <dsp:spPr>
        <a:xfrm>
          <a:off x="5981031" y="447556"/>
          <a:ext cx="2622079" cy="3891037"/>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447556"/>
        <a:ext cx="2622079" cy="38910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azure/sql-data-warehous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ocs.microsoft.com/en-us/azure/data-factor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7.svg"/><Relationship Id="rId7" Type="http://schemas.openxmlformats.org/officeDocument/2006/relationships/image" Target="../media/image1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svg"/><Relationship Id="rId5" Type="http://schemas.openxmlformats.org/officeDocument/2006/relationships/image" Target="../media/image12.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png"/><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pic>
        <p:nvPicPr>
          <p:cNvPr id="3" name="Picture 2">
            <a:extLst>
              <a:ext uri="{FF2B5EF4-FFF2-40B4-BE49-F238E27FC236}">
                <a16:creationId xmlns:a16="http://schemas.microsoft.com/office/drawing/2014/main" id="{F4F3D6DA-54F5-4E62-ABB1-94A11909E255}"/>
              </a:ext>
            </a:extLst>
          </p:cNvPr>
          <p:cNvPicPr>
            <a:picLocks noChangeAspect="1"/>
          </p:cNvPicPr>
          <p:nvPr/>
        </p:nvPicPr>
        <p:blipFill>
          <a:blip r:embed="rId3"/>
          <a:stretch>
            <a:fillRect/>
          </a:stretch>
        </p:blipFill>
        <p:spPr>
          <a:xfrm>
            <a:off x="0" y="764372"/>
            <a:ext cx="9144000" cy="3956398"/>
          </a:xfrm>
          <a:prstGeom prst="rect">
            <a:avLst/>
          </a:prstGeom>
        </p:spPr>
      </p:pic>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20999</TotalTime>
  <Words>2162</Words>
  <Application>Microsoft Macintosh PowerPoint</Application>
  <PresentationFormat>On-screen Show (16:9)</PresentationFormat>
  <Paragraphs>337</Paragraphs>
  <Slides>35</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Lato</vt:lpstr>
      <vt:lpstr>Raleway</vt:lpstr>
      <vt:lpstr>Arial</vt:lpstr>
      <vt:lpstr>Segoe UI</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Begin lab…</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81</cp:revision>
  <dcterms:created xsi:type="dcterms:W3CDTF">2019-01-02T02:35:54Z</dcterms:created>
  <dcterms:modified xsi:type="dcterms:W3CDTF">2023-02-01T18:13:32Z</dcterms:modified>
</cp:coreProperties>
</file>